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93" r:id="rId2"/>
    <p:sldMasterId id="2147483695" r:id="rId3"/>
    <p:sldMasterId id="2147483727" r:id="rId4"/>
    <p:sldMasterId id="2147483729" r:id="rId5"/>
    <p:sldMasterId id="2147483754" r:id="rId6"/>
    <p:sldMasterId id="2147483782" r:id="rId7"/>
    <p:sldMasterId id="2147483880" r:id="rId8"/>
  </p:sldMasterIdLst>
  <p:sldIdLst>
    <p:sldId id="258" r:id="rId9"/>
    <p:sldId id="257" r:id="rId10"/>
    <p:sldId id="256" r:id="rId11"/>
    <p:sldId id="259" r:id="rId12"/>
    <p:sldId id="260" r:id="rId13"/>
    <p:sldId id="261" r:id="rId14"/>
    <p:sldId id="262" r:id="rId15"/>
    <p:sldId id="264" r:id="rId16"/>
    <p:sldId id="272" r:id="rId17"/>
    <p:sldId id="265" r:id="rId18"/>
    <p:sldId id="266" r:id="rId19"/>
    <p:sldId id="263" r:id="rId20"/>
    <p:sldId id="267" r:id="rId21"/>
    <p:sldId id="270" r:id="rId22"/>
    <p:sldId id="268" r:id="rId23"/>
    <p:sldId id="269" r:id="rId24"/>
    <p:sldId id="27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E3EB760-5F48-4FF7-A1EA-58B10A5F58A7}">
          <p14:sldIdLst>
            <p14:sldId id="258"/>
            <p14:sldId id="257"/>
            <p14:sldId id="256"/>
            <p14:sldId id="259"/>
            <p14:sldId id="260"/>
            <p14:sldId id="261"/>
            <p14:sldId id="262"/>
            <p14:sldId id="264"/>
            <p14:sldId id="272"/>
            <p14:sldId id="265"/>
            <p14:sldId id="266"/>
            <p14:sldId id="263"/>
            <p14:sldId id="267"/>
            <p14:sldId id="270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3:48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5386 23 20,'1'1'0,"-1"-1"1,0 0-1,1 0 1,-1 0-1,1 0 0,-1 0 1,0 0-1,1 0 1,-1 0-1,0 0 0,1 0 1,-1 0-1,0 0 1,1 0-1,-1-1 0,1 1 1,-1 0-1,0 0 1,1 0-1,-1 0 0,0-1 1,0 1-1,1 0 1,-1 0-1,0-1 0,1 1 1,-1 0-1,0 0 1,0-1-1,0 1 0,1 0 1,-1-1-1,0 1 1,0 0-1,0-1 0,0 1 1,0 0-1,1-1 1,-1 1-1,0 0 0,0-1 1,0 1-1,0-1 1,0 1-1,0 0 0,0-1 1,0 1-1,0 0 1,0-1-1,-1 1 0,1 0 1,0-1-1,0 1 1,0 0-1,0-1 0,-1 0 1,0 0 12,0 1 1,0-1-1,0 0 0,0 0 1,0 0-1,0 1 1,0-1-1,0 0 1,0 1-1,0-1 1,-1 1-1,1-1 0,0 1 1,0 0-1,-1 0 1,1-1-1,-2 1 1,-12 1 78,1 0 1,0 1 0,0 1-1,-27 8 1,-57 27 111,69-26-137,-642 321 721,403-190-587,-883 410 535,-23-40-30,833-367-517,-307 128 130,-179 78 189,759-325-1044,72-65-2119,-1 25 2016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8:26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1671 1 20,'1'0'1,"0"0"-1,1 0 1,-1 0 0,0 0 0,0 0-1,0 0 1,0 0 0,0 0-1,1 1 1,-1-1 0,0 0 0,0 1-1,0-1 1,0 1 0,0-1 0,0 1-1,0 0 1,0-1 0,0 1-1,0 0 1,1 1 0,-2-1-2,0 0 1,1 0-1,-1 0 0,0 0 1,0 0-1,0 0 1,0 0-1,0 0 0,0 0 1,0 0-1,0 0 0,0 0 1,0 0-1,0 0 1,-1 0-1,1 0 0,0 0 1,-1 0-1,0 1 1,-2 4-1,0 0 1,-1 0 0,0 0 0,-1-1 0,-9 10 0,-43 35 119,-3-2 1,-81 49-1,61-44 10,-295 196 489,-318 228 710,562-370-1019,114-92-239,1 1 0,1 1 0,0 1 0,1 0-1,-15 26 1,26-40-49,1 1 0,0-1 0,0 1 0,0-1 0,0 1 0,1 0 0,0 0 0,0 0 0,0 0 0,1 0 0,-1 0 0,1 0 0,1 0 0,-1 0 1,1 0-1,1 5 0,-1-5-2,1-1 0,0 0 0,0 0 0,0 0 1,1 0-1,-1 0 0,1-1 0,0 1 1,0-1-1,0 0 0,1 1 0,-1-2 1,1 1-1,0 0 0,-1-1 0,1 1 0,8 2 1,10 4 40,0-1 0,1-1 0,0 0 1,0-2-1,33 3 0,125 2 173,-165-10-213,212-2-30,0-10 0,-2-10 0,242-54 0,-456 73-20,8 0-52,0-2 1,0 0 0,-1-1 0,24-11 0,-22 1-96,-20 16 157,-1 0 0,0-1 0,1 1 0,-1-1-1,0 1 1,0-1 0,1 1 0,-1-1 0,0 1 0,0-1 0,0 1-1,0-1 1,0 1 0,0-1 0,0 1 0,0-1 0,0 1 0,0-1 0,0 1-1,0-1 1,0 1 0,0-1 0,0 1 0,0-1 0,-1 0 0,-1-1-45,0 0 0,0 0 1,0 1-1,0-1 1,0 1-1,0 0 0,-1-1 1,1 1-1,0 0 1,-1 0-1,1 1 1,-1-1-1,1 0 0,-1 1 1,-3-1-1,-61-6-699,-21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9:01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23 20,'-1'1'0,"1"-1"1,0 0-1,-1 0 1,1 0-1,-1 0 0,1 0 1,0 0-1,-1 0 1,1 0-1,0 0 0,-1 0 1,1 0-1,0 0 1,-1 0-1,1-1 0,-1 1 1,1 0-1,0 0 1,-1 0-1,1 0 0,0-1 1,0 1-1,-1 0 1,1 0-1,0-1 0,-1 1 1,1 0-1,0 0 1,0-1-1,0 1 0,-1 0 1,1-1-1,0 1 1,0 0-1,0-1 0,0 1 1,0 0-1,-1-1 1,1 1-1,0 0 0,0-1 1,0 1-1,0-1 1,0 1-1,0 0 0,0-1 1,0 1-1,0 0 1,0-1-1,1 1 0,-1 0 1,0-1-1,0 1 1,0 0-1,0-1 0,1 0 1,0 0 12,0 1 1,0-1-1,0 0 0,0 0 1,0 0-1,0 1 1,0-1-1,0 0 1,0 1-1,0-1 1,1 1-1,-1-1 0,0 1 1,0 0-1,1 0 1,-1-1-1,2 1 1,12 1 78,-1 0 1,0 1 0,0 1-1,27 8 1,57 27 111,-69-26-137,642 321 721,-403-190-587,883 410 535,23-40-30,-833-367-517,307 128 130,179 78 189,-759-325-1044,-72-65-2119,1 25 2016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9:01.0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1 20,'-1'0'1,"0"0"-1,-1 0 1,1 0 0,0 0 0,0 0-1,0 0 1,0 0 0,0 0-1,-1 1 1,1-1 0,0 0 0,0 1-1,0-1 1,0 1 0,0-1 0,0 1-1,0 0 1,0-1 0,0 1-1,0 0 1,-1 1 0,2-1-2,0 0 1,-1 0-1,1 0 0,0 0 1,0 0-1,0 0 1,0 0-1,0 0 0,0 0 1,0 0-1,0 0 0,0 0 1,0 0-1,0 0 1,1 0-1,-1 0 0,0 0 1,1 0-1,0 1 1,2 4-1,0 0 1,1 0 0,0 0 0,1-1 0,9 10 0,43 35 119,3-2 1,81 49-1,-61-44 10,295 196 489,318 228 710,-562-370-1019,-114-92-239,-1 1 0,-1 1 0,0 1 0,-1 0-1,15 26 1,-26-40-49,-1 1 0,0-1 0,0 1 0,0-1 0,0 1 0,-1 0 0,0 0 0,0 0 0,0 0 0,-1 0 0,1 0 0,-1 0 0,-1 0 0,1 0 1,-1 0-1,-1 5 0,1-5-2,-1-1 0,0 0 0,0 0 0,0 0 1,-1 0-1,1 0 0,-1-1 0,0 1 1,0-1-1,0 0 0,-1 1 0,1-2 1,-1 1-1,0 0 0,1-1 0,-1 1 0,-8 2 1,-10 4 40,0-1 0,-1-1 0,0 0 1,0-2-1,-33 3 0,-125 2 173,165-10-213,-212-2-30,0-10 0,2-10 0,-242-54 0,456 73-20,-8 0-52,0-2 1,0 0 0,1-1 0,-24-11 0,22 1-96,20 16 157,1 0 0,0-1 0,-1 1 0,1-1-1,0 1 1,0-1 0,-1 1 0,1-1 0,0 1 0,0-1 0,0 1-1,0-1 1,0 1 0,0-1 0,0 1 0,0-1 0,0 1 0,0-1 0,0 1-1,0-1 1,0 1 0,0-1 0,0 1 0,0-1 0,1 0 0,1-1-45,0 0 0,0 0 1,0 1-1,0-1 1,0 1-1,0 0 0,1-1 1,-1 1-1,0 0 1,1 0-1,-1 1 1,1-1-1,-1 0 0,1 1 1,3-1-1,61-6-699,21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3:49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1671 1 20,'1'0'1,"0"0"-1,1 0 1,-1 0 0,0 0 0,0 0-1,0 0 1,0 0 0,0 0-1,1 1 1,-1-1 0,0 0 0,0 1-1,0-1 1,0 1 0,0-1 0,0 1-1,0 0 1,0-1 0,0 1-1,0 0 1,1 1 0,-2-1-2,0 0 1,1 0-1,-1 0 0,0 0 1,0 0-1,0 0 1,0 0-1,0 0 0,0 0 1,0 0-1,0 0 0,0 0 1,0 0-1,0 0 1,-1 0-1,1 0 0,0 0 1,-1 0-1,0 1 1,-2 4-1,0 0 1,-1 0 0,0 0 0,-1-1 0,-9 10 0,-43 35 119,-3-2 1,-81 49-1,61-44 10,-295 196 489,-318 228 710,562-370-1019,114-92-239,1 1 0,1 1 0,0 1 0,1 0-1,-15 26 1,26-40-49,1 1 0,0-1 0,0 1 0,0-1 0,0 1 0,1 0 0,0 0 0,0 0 0,0 0 0,1 0 0,-1 0 0,1 0 0,1 0 0,-1 0 1,1 0-1,1 5 0,-1-5-2,1-1 0,0 0 0,0 0 0,0 0 1,1 0-1,-1 0 0,1-1 0,0 1 1,0-1-1,0 0 0,1 1 0,-1-2 1,1 1-1,0 0 0,-1-1 0,1 1 0,8 2 1,10 4 40,0-1 0,1-1 0,0 0 1,0-2-1,33 3 0,125 2 173,-165-10-213,212-2-30,0-10 0,-2-10 0,242-54 0,-456 73-20,8 0-52,0-2 1,0 0 0,-1-1 0,24-11 0,-22 1-96,-20 16 157,-1 0 0,0-1 0,1 1 0,-1-1-1,0 1 1,0-1 0,1 1 0,-1-1 0,0 1 0,0-1 0,0 1-1,0-1 1,0 1 0,0-1 0,0 1 0,0-1 0,0 1 0,0-1 0,0 1-1,0-1 1,0 1 0,0-1 0,0 1 0,0-1 0,-1 0 0,-1-1-45,0 0 0,0 0 1,0 1-1,0-1 1,0 1-1,0 0 0,-1-1 1,1 1-1,0 0 1,-1 0-1,1 1 1,-1-1-1,1 0 0,-1 1 1,-3-1-1,-61-6-699,-21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4:38.6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5386 23 20,'1'1'0,"-1"-1"1,0 0-1,1 0 1,-1 0-1,1 0 0,-1 0 1,0 0-1,1 0 1,-1 0-1,0 0 0,1 0 1,-1 0-1,0 0 1,1 0-1,-1-1 0,1 1 1,-1 0-1,0 0 1,1 0-1,-1 0 0,0-1 1,0 1-1,1 0 1,-1 0-1,0-1 0,1 1 1,-1 0-1,0 0 1,0-1-1,0 1 0,1 0 1,-1-1-1,0 1 1,0 0-1,0-1 0,0 1 1,0 0-1,1-1 1,-1 1-1,0 0 0,0-1 1,0 1-1,0-1 1,0 1-1,0 0 0,0-1 1,0 1-1,0 0 1,0-1-1,-1 1 0,1 0 1,0-1-1,0 1 1,0 0-1,0-1 0,-1 0 1,0 0 12,0 1 1,0-1-1,0 0 0,0 0 1,0 0-1,0 1 1,0-1-1,0 0 1,0 1-1,0-1 1,-1 1-1,1-1 0,0 1 1,0 0-1,-1 0 1,1-1-1,-2 1 1,-12 1 78,1 0 1,0 1 0,0 1-1,-27 8 1,-57 27 111,69-26-137,-642 321 721,403-190-587,-883 410 535,-23-40-30,833-367-517,-307 128 130,-179 78 189,759-325-1044,72-65-2119,-1 25 2016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4:38.6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1671 1 20,'1'0'1,"0"0"-1,1 0 1,-1 0 0,0 0 0,0 0-1,0 0 1,0 0 0,0 0-1,1 1 1,-1-1 0,0 0 0,0 1-1,0-1 1,0 1 0,0-1 0,0 1-1,0 0 1,0-1 0,0 1-1,0 0 1,1 1 0,-2-1-2,0 0 1,1 0-1,-1 0 0,0 0 1,0 0-1,0 0 1,0 0-1,0 0 0,0 0 1,0 0-1,0 0 0,0 0 1,0 0-1,0 0 1,-1 0-1,1 0 0,0 0 1,-1 0-1,0 1 1,-2 4-1,0 0 1,-1 0 0,0 0 0,-1-1 0,-9 10 0,-43 35 119,-3-2 1,-81 49-1,61-44 10,-295 196 489,-318 228 710,562-370-1019,114-92-239,1 1 0,1 1 0,0 1 0,1 0-1,-15 26 1,26-40-49,1 1 0,0-1 0,0 1 0,0-1 0,0 1 0,1 0 0,0 0 0,0 0 0,0 0 0,1 0 0,-1 0 0,1 0 0,1 0 0,-1 0 1,1 0-1,1 5 0,-1-5-2,1-1 0,0 0 0,0 0 0,0 0 1,1 0-1,-1 0 0,1-1 0,0 1 1,0-1-1,0 0 0,1 1 0,-1-2 1,1 1-1,0 0 0,-1-1 0,1 1 0,8 2 1,10 4 40,0-1 0,1-1 0,0 0 1,0-2-1,33 3 0,125 2 173,-165-10-213,212-2-30,0-10 0,-2-10 0,242-54 0,-456 73-20,8 0-52,0-2 1,0 0 0,-1-1 0,24-11 0,-22 1-96,-20 16 157,-1 0 0,0-1 0,1 1 0,-1-1-1,0 1 1,0-1 0,1 1 0,-1-1 0,0 1 0,0-1 0,0 1-1,0-1 1,0 1 0,0-1 0,0 1 0,0-1 0,0 1 0,0-1 0,0 1-1,0-1 1,0 1 0,0-1 0,0 1 0,0-1 0,-1 0 0,-1-1-45,0 0 0,0 0 1,0 1-1,0-1 1,0 1-1,0 0 0,-1-1 1,1 1-1,0 0 1,-1 0-1,1 1 1,-1-1-1,1 0 0,-1 1 1,-3-1-1,-61-6-699,-21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00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2805 1 20,'2'1'0,"-1"0"0,0 0 0,0 0 0,1 0 0,-1 1 0,0-1-1,0 0 1,0 1 0,0-1 0,0 1 0,-1-1 0,1 1 0,0-1 0,-1 1 0,1-1 0,-1 1 0,1 0 0,-1-1 0,0 1-1,0 0 1,0 2 0,-1 0-1,0-1-1,0 0 0,-1 1 0,1-1 0,-1 0 0,0 1 1,0-1-1,0 0 0,-4 3 0,-116 141 11,-34 43 19,-136 245 165,221-325-134,-291 411 190,226-331-172,-309 419 138,49-68-37,129-143-43,-99 132-261,343-498 68,15-20 21,1-2 1,-1 1-1,-1-1 1,-13 12 0,20-20 25,0-1 1,-1 0 0,1 0-1,0 0 1,0 0-1,-1-1 1,1 1-1,-1-1 1,1 1 0,0-1-1,-1 0 1,1 0-1,-1 0 1,1 0 0,-1 0-1,1-1 1,-1 1-1,-4-2 1,0 0-53,-1-1 0,0 0 0,0 0 0,-8-6 0,2-1-69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08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20,'-3'1'0,"0"1"0,1-1 0,-1 1 0,0-1-1,1 1 1,-1 0 0,1 0 0,-1 0 0,1 0 0,0 0 0,0 0 0,0 1-1,-2 3 1,-26 37-18,21-26 22,1 0 1,1 1-1,0-1 0,2 1 1,0 1-1,-2 18 0,-9 119 62,8-67-26,-5 47 279,6-1 0,15 202 0,-7-321-268,1 0 0,1 0 1,0 0-1,1 0 0,1 0 1,7 16-1,-10-28-30,0 0 1,0 1-1,1-1 1,-1-1-1,1 1 0,0 0 1,0-1-1,0 1 1,0-1-1,1 0 1,0 0-1,-1 0 0,1 0 1,0-1-1,0 0 1,0 0-1,1 0 0,-1 0 1,0 0-1,1-1 1,-1 0-1,1 0 1,0 0-1,-1-1 0,7 1 1,7-2 30,0-1-1,0-1 1,0 0-1,0-1 1,-1-1 0,0-1-1,24-11 1,111-65 173,-149 80-220,572-370 464,-476 292-619,163-172 1,-260 250 142,11-10-113,-11 10 85,0 1 0,-1 0 0,0 0 1,1-1-1,-1 1 0,0 0 0,1-1 1,-1 1-1,0-1 0,0 0 1,1-2-1,-2 3-1,-1 0 0,1 0 0,-1 0 1,1 1-1,0-1 0,-1 0 0,0 0 0,1 0 1,-1 1-1,1-1 0,-1 0 0,0 0 0,0 1 1,1-1-1,-1 1 0,0-1 0,0 1 0,0-1 0,1 1 1,-1-1-1,0 1 0,0 0 0,0-1 0,0 1 1,0 0-1,0 0 0,0 0 0,-1 0 0,-7-2-378,1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28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2752 1 20,'1'1'0,"0"0"0,0 0 0,1 0 0,-1 0 0,0 0 0,0 1-1,0-1 1,0 0 0,0 1 0,0-1 0,0 1 0,-1-1 0,1 1 0,-1-1 0,1 1 0,-1 0 0,1-1 0,-1 1 0,0-1-1,0 1 1,0 2 0,-1 0-1,0-1-1,0 1 0,0-1 0,-1 0 0,0 0 0,0 0 1,0 0-1,0 0 0,-3 4 0,-116 137 11,-32 42 19,-133 241 165,217-319-134,-286 403 190,221-325-172,-302 411 138,47-65-37,127-143-43,-97 131-261,337-488 68,14-21 21,1 0 1,-1-1-1,-1 0 1,-12 12 0,19-21 25,0 0 1,-1 0 0,1 0-1,0 0 1,0 0-1,-1 0 1,1-1-1,0 1 1,-1-1 0,1 0-1,-1 1 1,1-1-1,0 0 1,-1-1 0,1 1-1,-1 0 1,1-1-1,-5-1 1,-1 0-53,1 0 0,-1-1 0,1-1 0,-9-4 0,2-2-69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8:55:28.0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20,'-3'1'0,"0"1"0,1-1 0,-1 1 0,0-1-1,1 1 1,-1 0 0,1 0 0,-1 0 0,1 0 0,0 0 0,0 0 0,0 1-1,-2 3 1,-26 37-18,21-26 22,1 0 1,1 1-1,0-1 0,2 1 1,0 1-1,-2 18 0,-9 119 62,8-67-26,-5 47 279,6-1 0,15 202 0,-7-321-268,1 0 0,1 0 1,0 0-1,1 0 0,1 0 1,7 16-1,-10-28-30,0 0 1,0 1-1,1-1 1,-1-1-1,1 1 0,0 0 1,0-1-1,0 1 1,0-1-1,1 0 1,0 0-1,-1 0 0,1 0 1,0-1-1,0 0 1,0 0-1,1 0 0,-1 0 1,0 0-1,1-1 1,-1 0-1,1 0 1,0 0-1,-1-1 0,7 1 1,7-2 30,0-1-1,0-1 1,0 0-1,0-1 1,-1-1 0,0-1-1,24-11 1,111-65 173,-149 80-220,572-370 464,-476 292-619,163-172 1,-260 250 142,11-10-113,-11 10 85,0 1 0,-1 0 0,0 0 1,1-1-1,-1 1 0,0 0 0,1-1 1,-1 1-1,0-1 0,0 0 1,1-2-1,-2 3-1,-1 0 0,1 0 0,-1 0 1,1 1-1,0-1 0,-1 0 0,0 0 0,1 0 1,-1 1-1,1-1 0,-1 0 0,0 0 0,0 1 1,1-1-1,-1 1 0,0-1 0,0 1 0,0-1 0,1 1 1,-1-1-1,0 1 0,0 0 0,0-1 0,0 1 1,0 0-1,0 0 0,0 0 0,-1 0 0,-7-2-378,1 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23:38:26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5386 23 20,'1'1'0,"-1"-1"1,0 0-1,1 0 1,-1 0-1,1 0 0,-1 0 1,0 0-1,1 0 1,-1 0-1,0 0 0,1 0 1,-1 0-1,0 0 1,1 0-1,-1-1 0,1 1 1,-1 0-1,0 0 1,1 0-1,-1 0 0,0-1 1,0 1-1,1 0 1,-1 0-1,0-1 0,1 1 1,-1 0-1,0 0 1,0-1-1,0 1 0,1 0 1,-1-1-1,0 1 1,0 0-1,0-1 0,0 1 1,0 0-1,1-1 1,-1 1-1,0 0 0,0-1 1,0 1-1,0-1 1,0 1-1,0 0 0,0-1 1,0 1-1,0 0 1,0-1-1,-1 1 0,1 0 1,0-1-1,0 1 1,0 0-1,0-1 0,-1 0 1,0 0 12,0 1 1,0-1-1,0 0 0,0 0 1,0 0-1,0 1 1,0-1-1,0 0 1,0 1-1,0-1 1,-1 1-1,1-1 0,0 1 1,0 0-1,-1 0 1,1-1-1,-2 1 1,-12 1 78,1 0 1,0 1 0,0 1-1,-27 8 1,-57 27 111,69-26-137,-642 321 721,403-190-587,-883 410 535,-23-40-30,833-367-517,-307 128 130,-179 78 189,759-325-1044,72-65-2119,-1 25 2016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www.freepik.com/" TargetMode="Externa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135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56036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5426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750683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4747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78119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03713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149914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98875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94576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75782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451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4947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05880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76461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58725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10158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15674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12814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3698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82822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060877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24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89165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37612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9398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B4240-F2E1-41FA-8D53-165219B88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38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B97FB-17EC-44AB-AD0B-2F7248D30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08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22F4FD-0711-4439-9359-80325F8F5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D187D33-E0CD-47F8-A2FF-7F37B1F8ACF1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9E10D0-6EAC-4656-80B3-2DB4DF580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350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25D5256-7F04-45AF-AFBE-8341FDD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BB48BCE-8B8A-4B0D-894B-200B8D90A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5719" y="448733"/>
            <a:ext cx="3624293" cy="5960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EB53E80-35B0-43E3-835B-CD8ABA4D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D31081BB-5BAC-4482-8530-9E13CF18CCB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748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C638E5-57CC-4250-AA18-C85E54AC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3533" y="778933"/>
            <a:ext cx="4616753" cy="53001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C607762-4010-4EBC-8D69-6D0C2E9B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DD37A1-B557-4682-9DE9-2155BBA02075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918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BD1A1-389D-498E-84CF-3CEC7AF4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2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6CDFBDCD-D4C8-4E43-BA19-0C080C11C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62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54915ABD-0B09-48E1-B3F1-4D8BD299EA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62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8BFD5A2-ADFC-4C79-90F7-6701EBAFF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E2D2EFE5-19B2-47D7-A97A-212C3C6A2E6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598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C03790-5CD6-4FE0-86F1-7EBD02F5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142" y="616017"/>
            <a:ext cx="5431857" cy="56259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1AFB2CB-A0A6-4E57-BB79-0E8459A4C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7995A99-3A64-4B73-8C70-5B81711824E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8700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83484-1E94-462E-B17C-482EDA33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9C7545F5-5354-483B-8EAB-E4F8D234E4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BC09973-BFB6-44B2-9C2B-0EF6C612D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8591A86-EB35-4E15-9F84-DB12DAED118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9240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49968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4484DD-185C-4BED-A63E-EEC99474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48ED417-627D-41FD-820C-0DE853AFF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6CE7E11-2873-4025-88FB-8447017C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EB167AB-1AC6-48CA-8BD8-81A40D52D543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9383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0AEDB4-C7B0-4BAA-988E-DAE0460C8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44F75192-F323-4394-BEFA-AD8C950BC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4415972-48C4-450E-ADAB-8445837E9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86CB57B-8F61-4A93-B4E5-04FE50EAE89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53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84C66AF-4360-4AF0-B15D-85578617B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1709590-E6FE-4D28-8E8E-756B7E1BC3B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C8296C-B57A-4331-90AA-14A95A30B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3692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7E56C78-AC43-45AF-A513-C48984E39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437E33-CBB2-423D-9EDD-9F6A665232C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2B7B71-A5C6-46DF-B014-C438E9FA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381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ADCEA74-1A1E-4F58-B009-75FE02E8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2439278-702D-4002-919C-0F9BBCE1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5AB9E92E-41D5-4A0E-BF36-66D3D86DB40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608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48002D1-02E5-44A2-A32D-3365F286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8BEBF4-A7FA-4198-ADCC-523DF0137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514" y="529388"/>
            <a:ext cx="11190972" cy="28996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E544B1A-71F4-4EB4-8E54-7DF268CEA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828E5413-E7AA-460F-8E50-DAE4B8C02FB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48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02342D-AA70-45B5-861C-33A48C6C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7EA2793-FE9F-46C7-9926-9F6FE4B3C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B3807B2-DAB1-4F79-B78F-5468365A894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102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FB21955-62E6-47BB-B1DC-DA49822C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1" y="845801"/>
            <a:ext cx="4709885" cy="54936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65B86FF-FAF9-4DC5-9A3B-42231A477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8CAF34-58AB-450A-A4E0-9A6BA095F4AD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591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F8F530-9FA4-4A80-B49A-F23EC3E2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1247" y="385011"/>
            <a:ext cx="3795696" cy="6087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D5DCE6E-873B-4BC5-B1D4-EC78CA79E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C170AF93-E41D-49CD-AB69-50053DBB9FBE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14702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E3544A0-0584-4590-875D-DD7410130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EDA1AF6-EE55-4410-A16D-636D271B153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53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884378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C3952179-4E40-4273-A893-EDDF6F82A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0A01E91E-DF5C-4726-98ED-235346961C8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693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32665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3664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7378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4198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6179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6148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236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7764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763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23141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889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5905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672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336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9453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74414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451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49570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884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39899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66807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77402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53361" y="451100"/>
            <a:ext cx="7285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899485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47606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20205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411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18504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7864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0098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45796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6046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667011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707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43834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8674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97435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18403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350681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3485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640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3157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3563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74333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86054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508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69286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46635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05937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1933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38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48954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65230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865153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8048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1322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44001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1537002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027468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2515616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51556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095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51812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187154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982050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0588619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11976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0802563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2948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9880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643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38208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78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71387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9053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34675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87899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688541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24432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9912613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4775169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31593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22381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8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64173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57133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6046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21390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971141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75358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284032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21561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85800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64911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12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0741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0548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4538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23962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58" r:id="rId2"/>
    <p:sldLayoutId id="21474837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0715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7690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5886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0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37.xml"/><Relationship Id="rId6" Type="http://schemas.openxmlformats.org/officeDocument/2006/relationships/customXml" Target="../ink/ink1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3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6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3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8.xml"/><Relationship Id="rId3" Type="http://schemas.openxmlformats.org/officeDocument/2006/relationships/image" Target="../media/image19.png"/><Relationship Id="rId7" Type="http://schemas.openxmlformats.org/officeDocument/2006/relationships/customXml" Target="../ink/ink4.xml"/><Relationship Id="rId12" Type="http://schemas.openxmlformats.org/officeDocument/2006/relationships/customXml" Target="../ink/ink7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7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customXml" Target="../ink/ink6.xml"/><Relationship Id="rId4" Type="http://schemas.openxmlformats.org/officeDocument/2006/relationships/customXml" Target="../ink/ink2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C89C9C-B92A-B8E7-673B-03DD9CDA7D8A}"/>
              </a:ext>
            </a:extLst>
          </p:cNvPr>
          <p:cNvSpPr txBox="1"/>
          <p:nvPr/>
        </p:nvSpPr>
        <p:spPr>
          <a:xfrm>
            <a:off x="2195051" y="1335235"/>
            <a:ext cx="78018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Aptos Display" panose="020B0004020202020204" pitchFamily="34" charset="0"/>
              </a:rPr>
              <a:t>Определение злоумышленника по его поведению в сети Интернет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AEB51-E172-5C03-F9A9-1F0C76B41385}"/>
              </a:ext>
            </a:extLst>
          </p:cNvPr>
          <p:cNvSpPr txBox="1"/>
          <p:nvPr/>
        </p:nvSpPr>
        <p:spPr>
          <a:xfrm>
            <a:off x="560438" y="5997678"/>
            <a:ext cx="11071122" cy="400110"/>
          </a:xfrm>
          <a:prstGeom prst="rect">
            <a:avLst/>
          </a:prstGeom>
          <a:noFill/>
          <a:ln w="38100">
            <a:solidFill>
              <a:srgbClr val="0101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ptos Display" panose="020B0004020202020204" pitchFamily="34" charset="0"/>
              </a:rPr>
              <a:t>Работу выполнил студент группы ИСП-22 Титова София</a:t>
            </a:r>
          </a:p>
        </p:txBody>
      </p:sp>
    </p:spTree>
    <p:extLst>
      <p:ext uri="{BB962C8B-B14F-4D97-AF65-F5344CB8AC3E}">
        <p14:creationId xmlns:p14="http://schemas.microsoft.com/office/powerpoint/2010/main" val="236396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3E5A94-475C-99DF-5AC5-405BCD97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83" y="904360"/>
            <a:ext cx="7692120" cy="504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9F0F7-52E2-CFF2-4AF4-E485F84448C3}"/>
              </a:ext>
            </a:extLst>
          </p:cNvPr>
          <p:cNvSpPr txBox="1"/>
          <p:nvPr/>
        </p:nvSpPr>
        <p:spPr>
          <a:xfrm>
            <a:off x="468655" y="904360"/>
            <a:ext cx="3785418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Активность в интернете по времени суток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6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C7904-4740-366A-D550-01669734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94" y="642480"/>
            <a:ext cx="6964311" cy="5573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5D078-B431-9FE2-CD0E-04FCF4A5E6B1}"/>
              </a:ext>
            </a:extLst>
          </p:cNvPr>
          <p:cNvSpPr txBox="1"/>
          <p:nvPr/>
        </p:nvSpPr>
        <p:spPr>
          <a:xfrm>
            <a:off x="7561005" y="642480"/>
            <a:ext cx="4112958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Активность в интернете по дням недели</a:t>
            </a:r>
          </a:p>
          <a:p>
            <a:pPr algn="r"/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pPr algn="r"/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5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0BA35-A43F-8F39-31F2-21698EC7EFDF}"/>
              </a:ext>
            </a:extLst>
          </p:cNvPr>
          <p:cNvSpPr txBox="1"/>
          <p:nvPr/>
        </p:nvSpPr>
        <p:spPr>
          <a:xfrm>
            <a:off x="900635" y="599989"/>
            <a:ext cx="286512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Модели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E1F753C-8E5A-9739-A6C7-8F92E4A0965C}"/>
              </a:ext>
            </a:extLst>
          </p:cNvPr>
          <p:cNvSpPr/>
          <p:nvPr/>
        </p:nvSpPr>
        <p:spPr>
          <a:xfrm>
            <a:off x="1180854" y="2930014"/>
            <a:ext cx="2865120" cy="2685250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r>
              <a:rPr lang="en-GB" sz="2800" b="1" i="0" dirty="0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Logistic Regression</a:t>
            </a:r>
          </a:p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9685860-1CE9-6F07-1A39-6A439BB7D176}"/>
              </a:ext>
            </a:extLst>
          </p:cNvPr>
          <p:cNvSpPr/>
          <p:nvPr/>
        </p:nvSpPr>
        <p:spPr>
          <a:xfrm>
            <a:off x="3791318" y="984639"/>
            <a:ext cx="2304682" cy="2186263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r>
              <a:rPr lang="en-GB" sz="2800" b="1" i="0" dirty="0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Random Forest</a:t>
            </a:r>
          </a:p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4058B8A-D9BE-3C3C-A35E-5B905641615C}"/>
              </a:ext>
            </a:extLst>
          </p:cNvPr>
          <p:cNvSpPr/>
          <p:nvPr/>
        </p:nvSpPr>
        <p:spPr>
          <a:xfrm>
            <a:off x="6096984" y="3429000"/>
            <a:ext cx="2304682" cy="2186263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GB" sz="28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CatBoost</a:t>
            </a:r>
            <a:endParaRPr lang="ru-RU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A50C68E-DB0E-BE13-886E-9AA0159212B6}"/>
              </a:ext>
            </a:extLst>
          </p:cNvPr>
          <p:cNvSpPr/>
          <p:nvPr/>
        </p:nvSpPr>
        <p:spPr>
          <a:xfrm>
            <a:off x="8643538" y="984640"/>
            <a:ext cx="2304682" cy="2186263"/>
          </a:xfrm>
          <a:prstGeom prst="ellipse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r>
              <a:rPr lang="en-GB" sz="2800" b="1" i="0" dirty="0" err="1">
                <a:solidFill>
                  <a:srgbClr val="FFFFFF"/>
                </a:solidFill>
                <a:effectLst/>
                <a:latin typeface="Aptos Display" panose="020B0004020202020204" pitchFamily="34" charset="0"/>
              </a:rPr>
              <a:t>XGBoost</a:t>
            </a:r>
            <a:endParaRPr lang="en-GB" sz="2800" b="1" i="0" dirty="0">
              <a:solidFill>
                <a:srgbClr val="FFFFFF"/>
              </a:solidFill>
              <a:effectLst/>
              <a:latin typeface="Aptos Display" panose="020B0004020202020204" pitchFamily="34" charset="0"/>
            </a:endParaRPr>
          </a:p>
          <a:p>
            <a:pPr algn="ctr"/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4C14AAD2-6B71-FA1D-4E0C-99253E971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0" b="94400" l="4900" r="94800">
                        <a14:foregroundMark x1="16300" y1="21900" x2="16700" y2="22700"/>
                        <a14:foregroundMark x1="9705" y1="32036" x2="9400" y2="32100"/>
                        <a14:foregroundMark x1="6400" y1="42500" x2="6800" y2="42900"/>
                        <a14:foregroundMark x1="24300" y1="14000" x2="24900" y2="14400"/>
                        <a14:foregroundMark x1="90700" y1="35000" x2="89900" y2="34600"/>
                        <a14:foregroundMark x1="94800" y1="45400" x2="94200" y2="46500"/>
                        <a14:foregroundMark x1="94300" y1="55700" x2="93600" y2="57900"/>
                        <a14:foregroundMark x1="90100" y1="68400" x2="90600" y2="68400"/>
                        <a14:foregroundMark x1="84700" y1="77900" x2="82400" y2="79900"/>
                        <a14:foregroundMark x1="75900" y1="85400" x2="75400" y2="86600"/>
                        <a14:foregroundMark x1="67700" y1="91000" x2="65800" y2="91500"/>
                        <a14:foregroundMark x1="56300" y1="93900" x2="54400" y2="94100"/>
                        <a14:foregroundMark x1="85600" y1="23900" x2="86100" y2="24700"/>
                        <a14:foregroundMark x1="76200" y1="15600" x2="78400" y2="17000"/>
                        <a14:foregroundMark x1="34700" y1="8600" x2="34300" y2="8800"/>
                        <a14:foregroundMark x1="46700" y1="6800" x2="45500" y2="6200"/>
                        <a14:foregroundMark x1="56300" y1="7000" x2="56900" y2="6800"/>
                        <a14:foregroundMark x1="68700" y1="10200" x2="68100" y2="10000"/>
                        <a14:foregroundMark x1="42300" y1="94400" x2="43300" y2="94000"/>
                        <a14:foregroundMark x1="22100" y1="85000" x2="22100" y2="84000"/>
                        <a14:foregroundMark x1="13700" y1="75600" x2="13900" y2="76400"/>
                        <a14:foregroundMark x1="7726" y1="65800" x2="8900" y2="65800"/>
                        <a14:foregroundMark x1="4900" y1="53600" x2="7037" y2="54134"/>
                        <a14:foregroundMark x1="31900" y1="91500" x2="32900" y2="90500"/>
                        <a14:backgroundMark x1="15100" y1="31000" x2="12700" y2="31200"/>
                        <a14:backgroundMark x1="14100" y1="31000" x2="13300" y2="32200"/>
                        <a14:backgroundMark x1="13300" y1="30600" x2="10500" y2="34600"/>
                        <a14:backgroundMark x1="8100" y1="57000" x2="9500" y2="53200"/>
                        <a14:backgroundMark x1="10100" y1="52800" x2="14500" y2="57200"/>
                        <a14:backgroundMark x1="7500" y1="53600" x2="9300" y2="54400"/>
                        <a14:backgroundMark x1="6500" y1="66400" x2="7500" y2="6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79" y="55377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3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187A9D-E340-948D-9E11-7EE3AD5CFFCC}"/>
              </a:ext>
            </a:extLst>
          </p:cNvPr>
          <p:cNvSpPr txBox="1"/>
          <p:nvPr/>
        </p:nvSpPr>
        <p:spPr>
          <a:xfrm>
            <a:off x="590233" y="816397"/>
            <a:ext cx="276256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u="sng" dirty="0" err="1">
                <a:solidFill>
                  <a:schemeClr val="tx1"/>
                </a:solidFill>
                <a:latin typeface="Aptos Display" panose="020B0004020202020204" pitchFamily="34" charset="0"/>
              </a:rPr>
              <a:t>XGBoost</a:t>
            </a:r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DACCCB-8E42-42DB-1733-D554B959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16397"/>
            <a:ext cx="6877367" cy="5225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8CBF8-144F-CBFA-5BD4-9EC546BFA494}"/>
              </a:ext>
            </a:extLst>
          </p:cNvPr>
          <p:cNvSpPr txBox="1"/>
          <p:nvPr/>
        </p:nvSpPr>
        <p:spPr>
          <a:xfrm>
            <a:off x="590233" y="2601501"/>
            <a:ext cx="319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Accuracy: 0.7179</a:t>
            </a:r>
          </a:p>
          <a:p>
            <a:r>
              <a:rPr lang="en-GB" sz="2800" b="0" i="0" dirty="0"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F1-Score: 0.7799</a:t>
            </a:r>
          </a:p>
          <a:p>
            <a:r>
              <a:rPr lang="en-GB" sz="2800" b="0" i="0" dirty="0"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ROC-AUC: 0.8778</a:t>
            </a:r>
            <a:endParaRPr lang="ru-RU" sz="28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2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304AD9-E669-8CE9-835C-4E85DA765557}"/>
              </a:ext>
            </a:extLst>
          </p:cNvPr>
          <p:cNvSpPr txBox="1"/>
          <p:nvPr/>
        </p:nvSpPr>
        <p:spPr>
          <a:xfrm>
            <a:off x="3148314" y="868097"/>
            <a:ext cx="6539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u="sng" dirty="0">
                <a:latin typeface="Aptos Display" panose="020B0004020202020204" pitchFamily="34" charset="0"/>
              </a:rPr>
              <a:t>Основные проблемы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ED6CE79-3D13-5249-F375-E0F214879764}"/>
              </a:ext>
            </a:extLst>
          </p:cNvPr>
          <p:cNvGrpSpPr/>
          <p:nvPr/>
        </p:nvGrpSpPr>
        <p:grpSpPr>
          <a:xfrm rot="20314474">
            <a:off x="1726652" y="2072404"/>
            <a:ext cx="2235107" cy="1010709"/>
            <a:chOff x="2615823" y="2601070"/>
            <a:chExt cx="2235107" cy="101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F2429452-0CC5-B67C-4D43-B68991B9AB05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D9B3B76-2541-A7B8-15DA-C57E36B5564C}"/>
                    </a:ext>
                  </a:extLst>
                </p14:cNvPr>
                <p14:cNvContentPartPr/>
                <p14:nvPr/>
              </p14:nvContentPartPr>
              <p14:xfrm>
                <a:off x="2615823" y="3075739"/>
                <a:ext cx="626040" cy="5360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9823" y="3040099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C067AD3-FC9A-5D24-5C89-87F24C0F95C7}"/>
              </a:ext>
            </a:extLst>
          </p:cNvPr>
          <p:cNvGrpSpPr/>
          <p:nvPr/>
        </p:nvGrpSpPr>
        <p:grpSpPr>
          <a:xfrm rot="1285526" flipH="1">
            <a:off x="8056850" y="2072403"/>
            <a:ext cx="2235107" cy="1010709"/>
            <a:chOff x="2615823" y="2601070"/>
            <a:chExt cx="2235107" cy="101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70DB53C1-8EC1-7619-84F3-3E0CF492B946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0D9CC877-9707-6927-CBC6-08705AF1FF20}"/>
                    </a:ext>
                  </a:extLst>
                </p14:cNvPr>
                <p14:cNvContentPartPr/>
                <p14:nvPr/>
              </p14:nvContentPartPr>
              <p14:xfrm>
                <a:off x="2615823" y="3075739"/>
                <a:ext cx="626040" cy="5360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9823" y="3040099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F76A9A5-5C38-2725-26B7-83856293AC21}"/>
              </a:ext>
            </a:extLst>
          </p:cNvPr>
          <p:cNvSpPr/>
          <p:nvPr/>
        </p:nvSpPr>
        <p:spPr>
          <a:xfrm>
            <a:off x="925975" y="3611301"/>
            <a:ext cx="3252486" cy="1111170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Переобучение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4F81B95-DD36-27E2-64C4-730C8F064084}"/>
              </a:ext>
            </a:extLst>
          </p:cNvPr>
          <p:cNvSpPr/>
          <p:nvPr/>
        </p:nvSpPr>
        <p:spPr>
          <a:xfrm>
            <a:off x="8210400" y="3611301"/>
            <a:ext cx="3252486" cy="1111170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Дисбаланс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75120-C6B4-E092-9FBE-781934431CE9}"/>
              </a:ext>
            </a:extLst>
          </p:cNvPr>
          <p:cNvSpPr txBox="1"/>
          <p:nvPr/>
        </p:nvSpPr>
        <p:spPr>
          <a:xfrm>
            <a:off x="7457233" y="5117172"/>
            <a:ext cx="446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404040"/>
                </a:solidFill>
                <a:effectLst/>
                <a:latin typeface="Aptos Display" panose="020B0004020202020204" pitchFamily="34" charset="0"/>
              </a:rPr>
              <a:t>  </a:t>
            </a:r>
            <a:r>
              <a:rPr lang="en-GB" sz="2800" b="0" i="0" dirty="0" err="1">
                <a:solidFill>
                  <a:srgbClr val="404040"/>
                </a:solidFill>
                <a:effectLst/>
                <a:latin typeface="Aptos Display" panose="020B0004020202020204" pitchFamily="34" charset="0"/>
              </a:rPr>
              <a:t>RandomUnderSampler</a:t>
            </a:r>
            <a:endParaRPr lang="ru-RU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2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C9A3FA-8640-2665-988C-C638FAED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31" y="142240"/>
            <a:ext cx="5228569" cy="691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8A5AE9-9166-D32C-5571-D1CFD7B1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6217920"/>
            <a:ext cx="6384311" cy="42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60ABD-B1CC-5275-2308-D0FF69A02727}"/>
              </a:ext>
            </a:extLst>
          </p:cNvPr>
          <p:cNvSpPr txBox="1"/>
          <p:nvPr/>
        </p:nvSpPr>
        <p:spPr>
          <a:xfrm>
            <a:off x="2256473" y="1359396"/>
            <a:ext cx="487584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Программный продукт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E644BE-02C5-DF5D-9FDC-FB706DF66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417" y1="58852" x2="27417" y2="58852"/>
                        <a14:foregroundMark x1="31167" y1="61085" x2="31167" y2="61085"/>
                        <a14:foregroundMark x1="35833" y1="62998" x2="35833" y2="62998"/>
                        <a14:foregroundMark x1="44750" y1="67783" x2="44750" y2="67783"/>
                        <a14:foregroundMark x1="50917" y1="61722" x2="50917" y2="61722"/>
                        <a14:foregroundMark x1="56667" y1="64115" x2="56667" y2="64115"/>
                        <a14:foregroundMark x1="70500" y1="60447" x2="70500" y2="60447"/>
                        <a14:foregroundMark x1="74083" y1="56619" x2="74083" y2="56619"/>
                        <a14:foregroundMark x1="74250" y1="65550" x2="74250" y2="65550"/>
                        <a14:foregroundMark x1="79000" y1="62520" x2="79000" y2="62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20879" r="15571" b="12898"/>
          <a:stretch/>
        </p:blipFill>
        <p:spPr>
          <a:xfrm>
            <a:off x="6004560" y="3279937"/>
            <a:ext cx="4226560" cy="22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6E095D-309F-8E7E-47F0-EB7B6229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74" y="472954"/>
            <a:ext cx="8107051" cy="59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60939E-7E08-337A-D1EF-E1B3E9E94D9D}"/>
              </a:ext>
            </a:extLst>
          </p:cNvPr>
          <p:cNvSpPr txBox="1"/>
          <p:nvPr/>
        </p:nvSpPr>
        <p:spPr>
          <a:xfrm>
            <a:off x="1041646" y="608053"/>
            <a:ext cx="276256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Вывод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CD97-D26A-A0CE-F724-9C888333D2DB}"/>
              </a:ext>
            </a:extLst>
          </p:cNvPr>
          <p:cNvSpPr txBox="1"/>
          <p:nvPr/>
        </p:nvSpPr>
        <p:spPr>
          <a:xfrm>
            <a:off x="1041646" y="2071869"/>
            <a:ext cx="8252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ptos Display" panose="020B0004020202020204" pitchFamily="34" charset="0"/>
              </a:rPr>
              <a:t>Был разработан программный продукт с моделью машинного обучения, которая предсказывает, на сколько процентов сессия в Интернете принадлежит злоумышленнику.</a:t>
            </a:r>
          </a:p>
        </p:txBody>
      </p:sp>
    </p:spTree>
    <p:extLst>
      <p:ext uri="{BB962C8B-B14F-4D97-AF65-F5344CB8AC3E}">
        <p14:creationId xmlns:p14="http://schemas.microsoft.com/office/powerpoint/2010/main" val="230188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76086-76EF-CFFE-2A81-F9C4EC29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72" l="3729" r="99153">
                        <a14:foregroundMark x1="14186" y1="66419" x2="5593" y2="69231"/>
                        <a14:foregroundMark x1="36900" y1="58985" x2="31029" y2="60907"/>
                        <a14:foregroundMark x1="44821" y1="56392" x2="37452" y2="58804"/>
                        <a14:foregroundMark x1="5593" y1="69231" x2="13729" y2="61538"/>
                        <a14:foregroundMark x1="13729" y1="61538" x2="14353" y2="62459"/>
                        <a14:foregroundMark x1="30790" y1="66580" x2="35593" y2="64103"/>
                        <a14:foregroundMark x1="92528" y1="32187" x2="89831" y2="35897"/>
                        <a14:foregroundMark x1="91916" y1="46744" x2="84407" y2="30769"/>
                        <a14:foregroundMark x1="84407" y1="30769" x2="78463" y2="40404"/>
                        <a14:foregroundMark x1="45724" y1="56871" x2="30615" y2="70751"/>
                        <a14:foregroundMark x1="18767" y1="48666" x2="19329" y2="51451"/>
                        <a14:foregroundMark x1="18920" y1="51451" x2="18155" y2="48465"/>
                        <a14:foregroundMark x1="4638" y1="56528" x2="3898" y2="61538"/>
                        <a14:foregroundMark x1="3898" y1="61538" x2="13385" y2="85458"/>
                        <a14:foregroundMark x1="13366" y1="85919" x2="9322" y2="76923"/>
                        <a14:foregroundMark x1="29963" y1="86226" x2="31525" y2="84615"/>
                        <a14:foregroundMark x1="31525" y1="84615" x2="38136" y2="87179"/>
                        <a14:foregroundMark x1="38136" y1="87179" x2="48305" y2="76923"/>
                        <a14:foregroundMark x1="48305" y1="76923" x2="50829" y2="85653"/>
                        <a14:foregroundMark x1="74293" y1="88156" x2="74365" y2="88268"/>
                        <a14:foregroundMark x1="98293" y1="44220" x2="98357" y2="47608"/>
                        <a14:foregroundMark x1="57272" y1="29237" x2="67966" y2="33333"/>
                        <a14:foregroundMark x1="67966" y1="33333" x2="74237" y2="30769"/>
                        <a14:foregroundMark x1="74237" y1="30769" x2="74746" y2="30769"/>
                        <a14:foregroundMark x1="45085" y1="30769" x2="51525" y2="38462"/>
                        <a14:foregroundMark x1="51525" y1="38462" x2="57119" y2="33333"/>
                        <a14:foregroundMark x1="57119" y1="33333" x2="58814" y2="33333"/>
                        <a14:backgroundMark x1="0" y1="7692" x2="10847" y2="12821"/>
                        <a14:backgroundMark x1="10847" y1="12821" x2="20000" y2="2564"/>
                        <a14:backgroundMark x1="20000" y1="2564" x2="31017" y2="10256"/>
                        <a14:backgroundMark x1="38814" y1="12821" x2="45932" y2="10256"/>
                        <a14:backgroundMark x1="45932" y1="10256" x2="45992" y2="10288"/>
                        <a14:backgroundMark x1="75283" y1="18019" x2="79322" y2="20513"/>
                        <a14:backgroundMark x1="11017" y1="20513" x2="11017" y2="20513"/>
                        <a14:backgroundMark x1="10508" y1="20513" x2="11356" y2="20513"/>
                        <a14:backgroundMark x1="99815" y1="86952" x2="99831" y2="87179"/>
                        <a14:backgroundMark x1="99831" y1="87179" x2="99831" y2="94872"/>
                        <a14:backgroundMark x1="93559" y1="7692" x2="99492" y2="7692"/>
                        <a14:backgroundMark x1="99492" y1="7692" x2="99831" y2="7692"/>
                        <a14:backgroundMark x1="99322" y1="46154" x2="99661" y2="97436"/>
                        <a14:backgroundMark x1="89831" y1="97436" x2="95254" y2="97436"/>
                        <a14:backgroundMark x1="82881" y1="94872" x2="88305" y2="97436"/>
                        <a14:backgroundMark x1="87797" y1="97436" x2="91186" y2="94872"/>
                        <a14:backgroundMark x1="74237" y1="97436" x2="84068" y2="97436"/>
                        <a14:backgroundMark x1="64237" y1="94872" x2="73898" y2="97436"/>
                        <a14:backgroundMark x1="74068" y1="97436" x2="74407" y2="94872"/>
                        <a14:backgroundMark x1="74237" y1="97436" x2="74237" y2="94872"/>
                        <a14:backgroundMark x1="74237" y1="92308" x2="74237" y2="92308"/>
                        <a14:backgroundMark x1="74407" y1="92308" x2="74407" y2="92308"/>
                        <a14:backgroundMark x1="60508" y1="92308" x2="64237" y2="94872"/>
                        <a14:backgroundMark x1="57458" y1="97436" x2="61695" y2="97436"/>
                        <a14:backgroundMark x1="50339" y1="97436" x2="60000" y2="94872"/>
                        <a14:backgroundMark x1="22034" y1="97436" x2="27966" y2="97436"/>
                        <a14:backgroundMark x1="27966" y1="97436" x2="29492" y2="97436"/>
                        <a14:backgroundMark x1="12881" y1="97436" x2="23220" y2="974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436806" y="6091084"/>
            <a:ext cx="7590511" cy="501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A9176-C177-B23F-AA18-EDA1AC70C21F}"/>
              </a:ext>
            </a:extLst>
          </p:cNvPr>
          <p:cNvSpPr txBox="1"/>
          <p:nvPr/>
        </p:nvSpPr>
        <p:spPr>
          <a:xfrm>
            <a:off x="769374" y="2459504"/>
            <a:ext cx="6250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ptos Display" panose="020B0004020202020204" pitchFamily="34" charset="0"/>
              </a:rPr>
              <a:t>Разработать программное приложение с моделью машинного обучения для определения злоумышленников по их поведению в интернете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0F90E-8856-47CC-B787-1B660B128D84}"/>
              </a:ext>
            </a:extLst>
          </p:cNvPr>
          <p:cNvSpPr txBox="1"/>
          <p:nvPr/>
        </p:nvSpPr>
        <p:spPr>
          <a:xfrm>
            <a:off x="769374" y="1383470"/>
            <a:ext cx="326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Цель: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F6D227-F67B-1EC3-59AD-CDF029B98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00" r="96200">
                        <a14:foregroundMark x1="81200" y1="39800" x2="98600" y2="42400"/>
                        <a14:foregroundMark x1="98600" y1="42400" x2="96200" y2="60600"/>
                        <a14:foregroundMark x1="96200" y1="60600" x2="80200" y2="59400"/>
                        <a14:foregroundMark x1="80200" y1="59400" x2="76000" y2="46600"/>
                        <a14:foregroundMark x1="76000" y1="46600" x2="80800" y2="40600"/>
                        <a14:foregroundMark x1="13000" y1="39400" x2="400" y2="40800"/>
                        <a14:foregroundMark x1="400" y1="40800" x2="1200" y2="58800"/>
                        <a14:foregroundMark x1="1200" y1="58800" x2="9800" y2="60000"/>
                        <a14:foregroundMark x1="9800" y1="60000" x2="11200" y2="59600"/>
                        <a14:foregroundMark x1="9200" y1="60000" x2="200" y2="56200"/>
                        <a14:foregroundMark x1="200" y1="56200" x2="1400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12" b="9145"/>
          <a:stretch/>
        </p:blipFill>
        <p:spPr>
          <a:xfrm>
            <a:off x="7678021" y="1948996"/>
            <a:ext cx="3440430" cy="27951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6FDDA87-B80F-F3E6-BF33-EB21B9885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781" b="75623" l="35821" r="64561">
                        <a14:foregroundMark x1="40489" y1="49643" x2="56386" y2="61468"/>
                        <a14:foregroundMark x1="56386" y1="61468" x2="48234" y2="65341"/>
                        <a14:foregroundMark x1="48234" y1="65341" x2="41033" y2="60754"/>
                        <a14:foregroundMark x1="41033" y1="60754" x2="41033" y2="49032"/>
                        <a14:foregroundMark x1="43886" y1="63609" x2="45924" y2="56779"/>
                        <a14:foregroundMark x1="45924" y1="56779" x2="48913" y2="63099"/>
                        <a14:foregroundMark x1="47962" y1="64220" x2="52174" y2="71764"/>
                        <a14:foregroundMark x1="52174" y1="71764" x2="48098" y2="64526"/>
                        <a14:foregroundMark x1="48098" y1="64526" x2="47690" y2="64526"/>
                        <a14:foregroundMark x1="50951" y1="67686" x2="53125" y2="73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29" t="44301" r="31846" b="20897"/>
          <a:stretch/>
        </p:blipFill>
        <p:spPr>
          <a:xfrm rot="20923302">
            <a:off x="10400150" y="3300683"/>
            <a:ext cx="966330" cy="1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6E32BB-EE27-1687-37C6-86CD611B792D}"/>
              </a:ext>
            </a:extLst>
          </p:cNvPr>
          <p:cNvSpPr txBox="1"/>
          <p:nvPr/>
        </p:nvSpPr>
        <p:spPr>
          <a:xfrm>
            <a:off x="990927" y="846359"/>
            <a:ext cx="5002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Этапы работы: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A7C7CA-779F-13F9-F2B8-8E921C42C407}"/>
              </a:ext>
            </a:extLst>
          </p:cNvPr>
          <p:cNvSpPr/>
          <p:nvPr/>
        </p:nvSpPr>
        <p:spPr>
          <a:xfrm>
            <a:off x="5835772" y="1962936"/>
            <a:ext cx="2796049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Анализ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данных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A676A56-3560-CF0E-5900-707600D60BFB}"/>
              </a:ext>
            </a:extLst>
          </p:cNvPr>
          <p:cNvSpPr/>
          <p:nvPr/>
        </p:nvSpPr>
        <p:spPr>
          <a:xfrm>
            <a:off x="1466563" y="4377626"/>
            <a:ext cx="4526525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Разработка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программного продукта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65B88C6-C7F7-4AF6-AED3-2520FB00857E}"/>
              </a:ext>
            </a:extLst>
          </p:cNvPr>
          <p:cNvSpPr/>
          <p:nvPr/>
        </p:nvSpPr>
        <p:spPr>
          <a:xfrm>
            <a:off x="990927" y="1962936"/>
            <a:ext cx="2796049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Подготовка обучающей и тестовой выборок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8856F3E-BA65-B9E9-1799-80CC904F139D}"/>
              </a:ext>
            </a:extLst>
          </p:cNvPr>
          <p:cNvSpPr/>
          <p:nvPr/>
        </p:nvSpPr>
        <p:spPr>
          <a:xfrm>
            <a:off x="8631821" y="4377626"/>
            <a:ext cx="2796049" cy="1466064"/>
          </a:xfrm>
          <a:prstGeom prst="roundRect">
            <a:avLst/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Создание и обучение моделей</a:t>
            </a:r>
          </a:p>
        </p:txBody>
      </p:sp>
      <p:sp>
        <p:nvSpPr>
          <p:cNvPr id="31" name="Стрелка: изогнутая 30">
            <a:extLst>
              <a:ext uri="{FF2B5EF4-FFF2-40B4-BE49-F238E27FC236}">
                <a16:creationId xmlns:a16="http://schemas.microsoft.com/office/drawing/2014/main" id="{F5E92CB6-0783-07F1-9D86-DE4E38B35B75}"/>
              </a:ext>
            </a:extLst>
          </p:cNvPr>
          <p:cNvSpPr/>
          <p:nvPr/>
        </p:nvSpPr>
        <p:spPr>
          <a:xfrm rot="5400000">
            <a:off x="8686596" y="2496308"/>
            <a:ext cx="1826544" cy="1936095"/>
          </a:xfrm>
          <a:prstGeom prst="bentArrow">
            <a:avLst>
              <a:gd name="adj1" fmla="val 4768"/>
              <a:gd name="adj2" fmla="val 25000"/>
              <a:gd name="adj3" fmla="val 25000"/>
              <a:gd name="adj4" fmla="val 11392"/>
            </a:avLst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4BA8992E-DB87-44E4-D180-511FD669492F}"/>
              </a:ext>
            </a:extLst>
          </p:cNvPr>
          <p:cNvSpPr/>
          <p:nvPr/>
        </p:nvSpPr>
        <p:spPr>
          <a:xfrm>
            <a:off x="3786977" y="2439550"/>
            <a:ext cx="2048795" cy="368085"/>
          </a:xfrm>
          <a:prstGeom prst="rightArrow">
            <a:avLst>
              <a:gd name="adj1" fmla="val 28631"/>
              <a:gd name="adj2" fmla="val 148834"/>
            </a:avLst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05FD7903-642D-75F0-89E7-3D1C5D911B33}"/>
              </a:ext>
            </a:extLst>
          </p:cNvPr>
          <p:cNvSpPr/>
          <p:nvPr/>
        </p:nvSpPr>
        <p:spPr>
          <a:xfrm rot="10800000">
            <a:off x="5993087" y="4926614"/>
            <a:ext cx="2638732" cy="368085"/>
          </a:xfrm>
          <a:prstGeom prst="rightArrow">
            <a:avLst>
              <a:gd name="adj1" fmla="val 28631"/>
              <a:gd name="adj2" fmla="val 148834"/>
            </a:avLst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618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43127-F5D3-89F4-4ED7-0E481FF2A064}"/>
              </a:ext>
            </a:extLst>
          </p:cNvPr>
          <p:cNvSpPr txBox="1"/>
          <p:nvPr/>
        </p:nvSpPr>
        <p:spPr>
          <a:xfrm>
            <a:off x="593213" y="1020650"/>
            <a:ext cx="77576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Подготовка обучающей и тестовой выборок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17FD0-889B-F1BF-0EE0-DCF614363646}"/>
              </a:ext>
            </a:extLst>
          </p:cNvPr>
          <p:cNvSpPr txBox="1"/>
          <p:nvPr/>
        </p:nvSpPr>
        <p:spPr>
          <a:xfrm>
            <a:off x="593213" y="2983435"/>
            <a:ext cx="719721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3600" dirty="0">
                <a:latin typeface="Aptos Display" panose="020B0004020202020204" pitchFamily="34" charset="0"/>
              </a:rPr>
              <a:t>Дисбаланс данных</a:t>
            </a:r>
          </a:p>
          <a:p>
            <a:pPr marL="457200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3600" dirty="0">
                <a:latin typeface="Aptos Display" panose="020B0004020202020204" pitchFamily="34" charset="0"/>
              </a:rPr>
              <a:t>Пропуски</a:t>
            </a:r>
          </a:p>
          <a:p>
            <a:pPr marL="457200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3600" dirty="0">
                <a:latin typeface="Aptos Display" panose="020B0004020202020204" pitchFamily="34" charset="0"/>
              </a:rPr>
              <a:t>Колонки «</a:t>
            </a:r>
            <a:r>
              <a:rPr lang="en-GB" sz="3600" dirty="0">
                <a:latin typeface="Aptos Display" panose="020B0004020202020204" pitchFamily="34" charset="0"/>
              </a:rPr>
              <a:t>time»</a:t>
            </a:r>
            <a:endParaRPr lang="ru-RU" sz="3600" dirty="0">
              <a:latin typeface="Aptos Display" panose="020B0004020202020204" pitchFamily="34" charset="0"/>
            </a:endParaRP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EBAFC-0027-7209-5994-CE2A05F2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3" b="94074" l="10000" r="90000">
                        <a14:foregroundMark x1="22708" y1="12593" x2="34792" y2="5926"/>
                        <a14:foregroundMark x1="34792" y1="5926" x2="50208" y2="4444"/>
                        <a14:foregroundMark x1="65475" y1="7727" x2="76042" y2="10000"/>
                        <a14:foregroundMark x1="50208" y1="4444" x2="59573" y2="6458"/>
                        <a14:foregroundMark x1="22917" y1="21111" x2="24375" y2="58148"/>
                        <a14:foregroundMark x1="24375" y1="58148" x2="40000" y2="68519"/>
                        <a14:foregroundMark x1="40000" y1="68519" x2="66042" y2="68148"/>
                        <a14:foregroundMark x1="66042" y1="68148" x2="66250" y2="68148"/>
                        <a14:foregroundMark x1="54792" y1="3704" x2="60651" y2="3514"/>
                        <a14:foregroundMark x1="72331" y1="4788" x2="77083" y2="5926"/>
                        <a14:foregroundMark x1="77083" y1="5926" x2="79375" y2="48148"/>
                        <a14:foregroundMark x1="79375" y1="48148" x2="77917" y2="65926"/>
                        <a14:foregroundMark x1="23958" y1="71852" x2="15625" y2="84074"/>
                        <a14:foregroundMark x1="15625" y1="84074" x2="27708" y2="82963"/>
                        <a14:foregroundMark x1="27708" y1="82963" x2="26458" y2="67037"/>
                        <a14:foregroundMark x1="67917" y1="71481" x2="81042" y2="76667"/>
                        <a14:foregroundMark x1="81042" y1="76667" x2="89167" y2="90000"/>
                        <a14:foregroundMark x1="89167" y1="90000" x2="63542" y2="94074"/>
                        <a14:foregroundMark x1="63542" y1="94074" x2="51250" y2="87778"/>
                        <a14:foregroundMark x1="51250" y1="87778" x2="64375" y2="67407"/>
                        <a14:foregroundMark x1="64375" y1="67407" x2="68333" y2="71481"/>
                        <a14:foregroundMark x1="57292" y1="47778" x2="41458" y2="48519"/>
                        <a14:foregroundMark x1="41458" y1="48519" x2="50208" y2="59259"/>
                        <a14:foregroundMark x1="50208" y1="59259" x2="43750" y2="58148"/>
                        <a14:backgroundMark x1="61667" y1="741" x2="73542" y2="1481"/>
                        <a14:backgroundMark x1="79792" y1="48148" x2="79792" y2="48148"/>
                        <a14:backgroundMark x1="79583" y1="72963" x2="79583" y2="72963"/>
                        <a14:backgroundMark x1="79583" y1="72963" x2="79583" y2="7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47" y="268244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82097E-1627-88ED-6DB0-94682136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82" y="823912"/>
            <a:ext cx="6867525" cy="5210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0F18C9-A754-A239-C021-3CF7D213F4FC}"/>
              </a:ext>
            </a:extLst>
          </p:cNvPr>
          <p:cNvSpPr txBox="1"/>
          <p:nvPr/>
        </p:nvSpPr>
        <p:spPr>
          <a:xfrm>
            <a:off x="6370320" y="5074920"/>
            <a:ext cx="17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101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251264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022D6-AF35-9D84-3970-EC045DCE92C2}"/>
              </a:ext>
            </a:extLst>
          </p:cNvPr>
          <p:cNvSpPr txBox="1"/>
          <p:nvPr/>
        </p:nvSpPr>
        <p:spPr>
          <a:xfrm>
            <a:off x="9519920" y="5074919"/>
            <a:ext cx="17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101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2297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0D1AD4-ED80-75F7-A6CC-0FDE7ED192DD}"/>
              </a:ext>
            </a:extLst>
          </p:cNvPr>
          <p:cNvSpPr txBox="1"/>
          <p:nvPr/>
        </p:nvSpPr>
        <p:spPr>
          <a:xfrm>
            <a:off x="491612" y="823912"/>
            <a:ext cx="77576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Дисбаланс </a:t>
            </a:r>
          </a:p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42644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7DFFFB-EDE5-FF98-2C3F-A8A37D18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1" y="583610"/>
            <a:ext cx="7548226" cy="5656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51316-28F3-FE78-C804-EB95271B9180}"/>
              </a:ext>
            </a:extLst>
          </p:cNvPr>
          <p:cNvSpPr txBox="1"/>
          <p:nvPr/>
        </p:nvSpPr>
        <p:spPr>
          <a:xfrm>
            <a:off x="562733" y="618181"/>
            <a:ext cx="7757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Пропуски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DAF8ED-9A02-94D7-08C6-3A355BE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3" t="669"/>
          <a:stretch/>
        </p:blipFill>
        <p:spPr>
          <a:xfrm>
            <a:off x="562733" y="1869440"/>
            <a:ext cx="2666777" cy="43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6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7496C8E-0426-9745-2A23-40F920C356B5}"/>
              </a:ext>
            </a:extLst>
          </p:cNvPr>
          <p:cNvSpPr/>
          <p:nvPr/>
        </p:nvSpPr>
        <p:spPr>
          <a:xfrm>
            <a:off x="5016500" y="1744221"/>
            <a:ext cx="2159000" cy="1123186"/>
          </a:xfrm>
          <a:prstGeom prst="roundRect">
            <a:avLst>
              <a:gd name="adj" fmla="val 45699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Time</a:t>
            </a:r>
            <a:endParaRPr lang="ru-RU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endParaRPr lang="ru-RU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84AD9-CD38-CDBA-69D0-92ED2501E9EC}"/>
              </a:ext>
            </a:extLst>
          </p:cNvPr>
          <p:cNvSpPr txBox="1"/>
          <p:nvPr/>
        </p:nvSpPr>
        <p:spPr>
          <a:xfrm>
            <a:off x="487680" y="629486"/>
            <a:ext cx="72745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Работа с колонками «</a:t>
            </a:r>
            <a:r>
              <a:rPr lang="en-GB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time»</a:t>
            </a:r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A9B5AC28-668A-6A7B-49C8-8D52A184C269}"/>
              </a:ext>
            </a:extLst>
          </p:cNvPr>
          <p:cNvGrpSpPr/>
          <p:nvPr/>
        </p:nvGrpSpPr>
        <p:grpSpPr>
          <a:xfrm rot="515064">
            <a:off x="2544573" y="2149748"/>
            <a:ext cx="2269616" cy="1047413"/>
            <a:chOff x="2581314" y="2601070"/>
            <a:chExt cx="2269616" cy="10474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E6BDA06F-9E44-9CFE-F212-ABAB2DC2153B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E6BDA06F-9E44-9CFE-F212-ABAB2DC215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090C6534-6510-FA56-0BA1-047B80B7E658}"/>
                    </a:ext>
                  </a:extLst>
                </p14:cNvPr>
                <p14:cNvContentPartPr/>
                <p14:nvPr/>
              </p14:nvContentPartPr>
              <p14:xfrm rot="20783250">
                <a:off x="2581314" y="3112443"/>
                <a:ext cx="626040" cy="53604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090C6534-6510-FA56-0BA1-047B80B7E6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783250">
                  <a:off x="2545314" y="3076803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E7DDA4C3-75A8-9BCA-4614-8B7FC5FB541B}"/>
              </a:ext>
            </a:extLst>
          </p:cNvPr>
          <p:cNvGrpSpPr/>
          <p:nvPr/>
        </p:nvGrpSpPr>
        <p:grpSpPr>
          <a:xfrm rot="14044482">
            <a:off x="7259352" y="2374432"/>
            <a:ext cx="2235107" cy="1010709"/>
            <a:chOff x="2615823" y="2601070"/>
            <a:chExt cx="2235107" cy="101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14:cNvPr>
                <p14:cNvContentPartPr/>
                <p14:nvPr/>
              </p14:nvContentPartPr>
              <p14:xfrm>
                <a:off x="2907650" y="2601070"/>
                <a:ext cx="1943280" cy="86760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6C6D3603-731A-E0F1-CB2D-17752176A7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010" y="2565070"/>
                  <a:ext cx="20149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14:cNvPr>
                <p14:cNvContentPartPr/>
                <p14:nvPr/>
              </p14:nvContentPartPr>
              <p14:xfrm>
                <a:off x="2615823" y="3075739"/>
                <a:ext cx="626040" cy="5360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FEE0A752-2144-C331-D783-5F97FA2FD5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9823" y="3040099"/>
                  <a:ext cx="697680" cy="60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2167CE2F-C50C-A283-6F70-3A688DC13CE9}"/>
                  </a:ext>
                </a:extLst>
              </p14:cNvPr>
              <p14:cNvContentPartPr/>
              <p14:nvPr/>
            </p14:nvContentPartPr>
            <p14:xfrm>
              <a:off x="4351250" y="3053590"/>
              <a:ext cx="1016280" cy="1385280"/>
            </p14:xfrm>
          </p:contentPart>
        </mc:Choice>
        <mc:Fallback xmlns=""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2167CE2F-C50C-A283-6F70-3A688DC13C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5610" y="3017950"/>
                <a:ext cx="1087920" cy="14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4898E587-C013-5655-3DCA-D12D6DDC5DC1}"/>
                  </a:ext>
                </a:extLst>
              </p14:cNvPr>
              <p14:cNvContentPartPr/>
              <p14:nvPr/>
            </p14:nvContentPartPr>
            <p14:xfrm>
              <a:off x="4205090" y="4210270"/>
              <a:ext cx="513720" cy="455400"/>
            </p14:xfrm>
          </p:contentPart>
        </mc:Choice>
        <mc:Fallback xmlns=""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4898E587-C013-5655-3DCA-D12D6DDC5D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090" y="4174270"/>
                <a:ext cx="58536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F1C99C01-F72F-4042-EDC6-A09FC39B948C}"/>
                  </a:ext>
                </a:extLst>
              </p14:cNvPr>
              <p14:cNvContentPartPr/>
              <p14:nvPr/>
            </p14:nvContentPartPr>
            <p14:xfrm rot="17927532">
              <a:off x="6483894" y="3083719"/>
              <a:ext cx="996831" cy="1358769"/>
            </p14:xfrm>
          </p:contentPart>
        </mc:Choice>
        <mc:Fallback xmlns=""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F1C99C01-F72F-4042-EDC6-A09FC39B94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7927532">
                <a:off x="6448254" y="3048085"/>
                <a:ext cx="1068470" cy="14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B14BB955-4539-3098-8277-7D275FC59646}"/>
                  </a:ext>
                </a:extLst>
              </p14:cNvPr>
              <p14:cNvContentPartPr/>
              <p14:nvPr/>
            </p14:nvContentPartPr>
            <p14:xfrm rot="17927532">
              <a:off x="7133632" y="4210271"/>
              <a:ext cx="513720" cy="45540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B14BB955-4539-3098-8277-7D275FC596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7927532">
                <a:off x="7097632" y="4174271"/>
                <a:ext cx="585360" cy="5270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AF727BB4-D9D1-27A3-9E91-B4EBAC159384}"/>
              </a:ext>
            </a:extLst>
          </p:cNvPr>
          <p:cNvSpPr/>
          <p:nvPr/>
        </p:nvSpPr>
        <p:spPr>
          <a:xfrm>
            <a:off x="625939" y="3182885"/>
            <a:ext cx="2206359" cy="987275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Время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 суток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04F65DCB-8FF0-3DE4-5C91-BA0D684EBFB2}"/>
              </a:ext>
            </a:extLst>
          </p:cNvPr>
          <p:cNvSpPr/>
          <p:nvPr/>
        </p:nvSpPr>
        <p:spPr>
          <a:xfrm>
            <a:off x="2512451" y="4849068"/>
            <a:ext cx="2206359" cy="987275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День недели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9BFAA14F-5F86-F436-20C9-E77A5FFD669E}"/>
              </a:ext>
            </a:extLst>
          </p:cNvPr>
          <p:cNvSpPr/>
          <p:nvPr/>
        </p:nvSpPr>
        <p:spPr>
          <a:xfrm>
            <a:off x="6469704" y="4849068"/>
            <a:ext cx="2206359" cy="987275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Дата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8F975A5A-6632-CB49-E868-C6C7613217A1}"/>
              </a:ext>
            </a:extLst>
          </p:cNvPr>
          <p:cNvSpPr/>
          <p:nvPr/>
        </p:nvSpPr>
        <p:spPr>
          <a:xfrm>
            <a:off x="8982872" y="3586954"/>
            <a:ext cx="2895868" cy="1520112"/>
          </a:xfrm>
          <a:prstGeom prst="roundRect">
            <a:avLst>
              <a:gd name="adj" fmla="val 46544"/>
            </a:avLst>
          </a:prstGeom>
          <a:solidFill>
            <a:srgbClr val="050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Длительность посещения сайта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719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21DB4D-F359-0EE7-2CDB-A8F3E7B74FAA}"/>
              </a:ext>
            </a:extLst>
          </p:cNvPr>
          <p:cNvSpPr txBox="1"/>
          <p:nvPr/>
        </p:nvSpPr>
        <p:spPr>
          <a:xfrm>
            <a:off x="3993371" y="2890905"/>
            <a:ext cx="420525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Анализ данных</a:t>
            </a:r>
          </a:p>
          <a:p>
            <a:endParaRPr lang="ru-RU" sz="48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  <a:p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91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9FBBA-2E77-02BA-79CD-1D7EDC4D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6" y="932927"/>
            <a:ext cx="6306350" cy="4992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D7AFD-2932-14A1-674C-1227682C9856}"/>
              </a:ext>
            </a:extLst>
          </p:cNvPr>
          <p:cNvSpPr txBox="1"/>
          <p:nvPr/>
        </p:nvSpPr>
        <p:spPr>
          <a:xfrm>
            <a:off x="6656832" y="932926"/>
            <a:ext cx="51210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800" u="sng" dirty="0">
                <a:solidFill>
                  <a:schemeClr val="tx1"/>
                </a:solidFill>
                <a:latin typeface="Aptos Display" panose="020B0004020202020204" pitchFamily="34" charset="0"/>
              </a:rPr>
              <a:t>Года, по которым собраны данные</a:t>
            </a:r>
          </a:p>
          <a:p>
            <a:pPr algn="r"/>
            <a:endParaRPr lang="ru-RU" sz="1400" u="sng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5779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2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30A8BBC1-EF3F-41BF-8A4E-0258DB0CD05E}" vid="{D135738A-582A-4B83-83EF-308AF1E9A0AA}"/>
    </a:ext>
  </a:extLst>
</a:theme>
</file>

<file path=ppt/theme/theme8.xml><?xml version="1.0" encoding="utf-8"?>
<a:theme xmlns:a="http://schemas.openxmlformats.org/drawingml/2006/main" name="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bounded Black - Archivo Light">
      <a:majorFont>
        <a:latin typeface="Unbounded Black"/>
        <a:ea typeface="Arial Unicode MS"/>
        <a:cs typeface=""/>
      </a:majorFont>
      <a:minorFont>
        <a:latin typeface="Archivo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07FF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Kawaii Robots Pitch Deck by Slidesgo</Template>
  <TotalTime>783</TotalTime>
  <Words>152</Words>
  <Application>Microsoft Office PowerPoint</Application>
  <PresentationFormat>Широкоэкранный</PresentationFormat>
  <Paragraphs>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17</vt:i4>
      </vt:variant>
    </vt:vector>
  </HeadingPairs>
  <TitlesOfParts>
    <vt:vector size="40" baseType="lpstr">
      <vt:lpstr>Do Hyeon</vt:lpstr>
      <vt:lpstr>Proxima Nova</vt:lpstr>
      <vt:lpstr>Proxima Nova Semibold</vt:lpstr>
      <vt:lpstr>Aptos Display</vt:lpstr>
      <vt:lpstr>Arial</vt:lpstr>
      <vt:lpstr>Barlow Semi Condensed</vt:lpstr>
      <vt:lpstr>Barlow Semi Condensed Medium</vt:lpstr>
      <vt:lpstr>Bebas Neue</vt:lpstr>
      <vt:lpstr>Century Gothic</vt:lpstr>
      <vt:lpstr>Didact Gothic</vt:lpstr>
      <vt:lpstr>Fira Code</vt:lpstr>
      <vt:lpstr>Fjalla One</vt:lpstr>
      <vt:lpstr>Montserrat</vt:lpstr>
      <vt:lpstr>Roboto Condensed Light</vt:lpstr>
      <vt:lpstr>Verdana</vt:lpstr>
      <vt:lpstr>Kawaii Robots Pitch Deck by Slidesgo</vt:lpstr>
      <vt:lpstr>Slidesgo Final Pages</vt:lpstr>
      <vt:lpstr>Technology Consulting by Slidesgo</vt:lpstr>
      <vt:lpstr>1_Slidesgo Final Pages</vt:lpstr>
      <vt:lpstr>Programming Language Workshop for Beginners by Slidesgo</vt:lpstr>
      <vt:lpstr>2_Slidesgo Final Pages</vt:lpstr>
      <vt:lpstr>Тема2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32</cp:revision>
  <dcterms:created xsi:type="dcterms:W3CDTF">2024-12-21T11:22:55Z</dcterms:created>
  <dcterms:modified xsi:type="dcterms:W3CDTF">2024-12-23T00:06:17Z</dcterms:modified>
</cp:coreProperties>
</file>